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ov" ContentType="video/unknown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9.png"/><Relationship Id="rId4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/>
        </p:nvSpPr>
        <p:spPr>
          <a:xfrm>
            <a:off x="2791953" y="228694"/>
            <a:ext cx="6200203" cy="759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  <p:pic>
        <p:nvPicPr>
          <p:cNvPr id="95" name="kisspng-team-building-organization-communication-business-team-5ac7b86550aa90.2760146415230383093304.png" descr="kisspng-team-building-organization-communication-business-team-5ac7b86550aa90.27601464152303830933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343" y="1980969"/>
            <a:ext cx="6941316" cy="520959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Заголовок 1"/>
          <p:cNvSpPr txBox="1"/>
          <p:nvPr/>
        </p:nvSpPr>
        <p:spPr>
          <a:xfrm>
            <a:off x="4060282" y="1512534"/>
            <a:ext cx="3663547" cy="6495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>
              <a:lnSpc>
                <a:spcPct val="81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NESP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Заголовок 1"/>
          <p:cNvSpPr txBox="1"/>
          <p:nvPr>
            <p:ph type="title"/>
          </p:nvPr>
        </p:nvSpPr>
        <p:spPr>
          <a:xfrm>
            <a:off x="216158" y="266700"/>
            <a:ext cx="2344998" cy="1325564"/>
          </a:xfrm>
          <a:prstGeom prst="rect">
            <a:avLst/>
          </a:prstGeom>
        </p:spPr>
        <p:txBody>
          <a:bodyPr/>
          <a:lstStyle/>
          <a:p>
            <a:pPr/>
            <a:r>
              <a:t>Демо</a:t>
            </a:r>
          </a:p>
        </p:txBody>
      </p:sp>
      <p:pic>
        <p:nvPicPr>
          <p:cNvPr id="144" name="demo.mov" descr="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72016" y="389125"/>
            <a:ext cx="8401166" cy="61785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333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/>
          <p:nvPr>
            <p:ph type="title"/>
          </p:nvPr>
        </p:nvSpPr>
        <p:spPr>
          <a:xfrm>
            <a:off x="188512" y="1028635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Бизнес-модель</a:t>
            </a:r>
          </a:p>
        </p:txBody>
      </p:sp>
      <p:sp>
        <p:nvSpPr>
          <p:cNvPr id="147" name="Объект 2"/>
          <p:cNvSpPr txBox="1"/>
          <p:nvPr>
            <p:ph type="body" sz="half" idx="1"/>
          </p:nvPr>
        </p:nvSpPr>
        <p:spPr>
          <a:xfrm>
            <a:off x="219491" y="2332744"/>
            <a:ext cx="6188020" cy="4351340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Бот позволит переводить предложения на почти мёртвом алеутском языке, чтобы дать возможность многим учёным работать с этим языком намного проще, используя не только словари.</a:t>
            </a:r>
          </a:p>
        </p:txBody>
      </p:sp>
      <p:pic>
        <p:nvPicPr>
          <p:cNvPr id="148" name="hotpng.com-2.png" descr="hotpng.co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4949" y="693962"/>
            <a:ext cx="5847591" cy="547007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Заголовок 1"/>
          <p:cNvSpPr txBox="1"/>
          <p:nvPr>
            <p:ph type="title"/>
          </p:nvPr>
        </p:nvSpPr>
        <p:spPr>
          <a:xfrm>
            <a:off x="188512" y="1028635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Бизнес-модель</a:t>
            </a:r>
          </a:p>
        </p:txBody>
      </p:sp>
      <p:sp>
        <p:nvSpPr>
          <p:cNvPr id="152" name="Объект 2"/>
          <p:cNvSpPr txBox="1"/>
          <p:nvPr>
            <p:ph type="body" sz="half" idx="1"/>
          </p:nvPr>
        </p:nvSpPr>
        <p:spPr>
          <a:xfrm>
            <a:off x="219491" y="2332744"/>
            <a:ext cx="6188020" cy="4351340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Популяризация науки – достаточно модное и успешное явление. Можно было бы попробовать монетизировать нашего бота, однако, наша основная идея и цель – сохранить умирающий язык, увековечив его на цифровых носителях. Дать возможность людям прикоснуться к историческому.</a:t>
            </a:r>
          </a:p>
        </p:txBody>
      </p:sp>
      <p:pic>
        <p:nvPicPr>
          <p:cNvPr id="153" name="hotpng.com-2.png" descr="hotpng.co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4949" y="693962"/>
            <a:ext cx="5847591" cy="547007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Заголовок 1"/>
          <p:cNvSpPr txBox="1"/>
          <p:nvPr>
            <p:ph type="title"/>
          </p:nvPr>
        </p:nvSpPr>
        <p:spPr>
          <a:xfrm>
            <a:off x="216157" y="1028635"/>
            <a:ext cx="5289815" cy="1325564"/>
          </a:xfrm>
          <a:prstGeom prst="rect">
            <a:avLst/>
          </a:prstGeom>
        </p:spPr>
        <p:txBody>
          <a:bodyPr/>
          <a:lstStyle/>
          <a:p>
            <a:pPr/>
            <a:r>
              <a:t>Планы по развитию</a:t>
            </a:r>
          </a:p>
        </p:txBody>
      </p:sp>
      <p:sp>
        <p:nvSpPr>
          <p:cNvPr id="157" name="Объект 2"/>
          <p:cNvSpPr txBox="1"/>
          <p:nvPr>
            <p:ph type="body" sz="half" idx="1"/>
          </p:nvPr>
        </p:nvSpPr>
        <p:spPr>
          <a:xfrm>
            <a:off x="183547" y="2362052"/>
            <a:ext cx="6259909" cy="4351340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В дальнейшем бот позволит переводить осмысленные предложения, тексты и, вероятно, можно будет считывать текст с фотографии, чтобы перевести его. А также в боте появятся и другие языки, находящиеся на грани вымирания.</a:t>
            </a:r>
          </a:p>
        </p:txBody>
      </p:sp>
      <p:pic>
        <p:nvPicPr>
          <p:cNvPr id="158" name="hotpng.com-3.png" descr="hotpng.com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643" y="724815"/>
            <a:ext cx="6362785" cy="540837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Заголовок 1"/>
          <p:cNvSpPr txBox="1"/>
          <p:nvPr>
            <p:ph type="title"/>
          </p:nvPr>
        </p:nvSpPr>
        <p:spPr>
          <a:xfrm>
            <a:off x="219973" y="1026972"/>
            <a:ext cx="7874466" cy="13255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Полезные стороны приложения</a:t>
            </a:r>
          </a:p>
        </p:txBody>
      </p:sp>
      <p:sp>
        <p:nvSpPr>
          <p:cNvPr id="162" name="Объект 2"/>
          <p:cNvSpPr txBox="1"/>
          <p:nvPr>
            <p:ph type="body" sz="half" idx="1"/>
          </p:nvPr>
        </p:nvSpPr>
        <p:spPr>
          <a:xfrm>
            <a:off x="218310" y="2395054"/>
            <a:ext cx="6678232" cy="4259166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Учитывая, что в наше время на алеутском разговаривает менее двухсот человек, актуальность его сохранения является неоспоримой. Ведь за последние десять лет число носителей языка сократилось в десять раз.</a:t>
            </a:r>
          </a:p>
        </p:txBody>
      </p:sp>
      <p:pic>
        <p:nvPicPr>
          <p:cNvPr id="163" name="987-9876798_-.png" descr="987-9876798_-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8372" y="1710788"/>
            <a:ext cx="4726671" cy="513351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wa9jshopea6r9oyolivzvgarjvu.jpg" descr="wa9jshopea6r9oyolivzvgarjvu.jpg"/>
          <p:cNvPicPr>
            <a:picLocks noChangeAspect="1"/>
          </p:cNvPicPr>
          <p:nvPr/>
        </p:nvPicPr>
        <p:blipFill>
          <a:blip r:embed="rId2">
            <a:extLst/>
          </a:blip>
          <a:srcRect l="12635" t="0" r="12635" b="0"/>
          <a:stretch>
            <a:fillRect/>
          </a:stretch>
        </p:blipFill>
        <p:spPr>
          <a:xfrm>
            <a:off x="6710540" y="1555310"/>
            <a:ext cx="5341725" cy="421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Заголовок 1"/>
          <p:cNvSpPr txBox="1"/>
          <p:nvPr>
            <p:ph type="title"/>
          </p:nvPr>
        </p:nvSpPr>
        <p:spPr>
          <a:xfrm>
            <a:off x="210029" y="1029189"/>
            <a:ext cx="10515601" cy="13255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Полезные стороны приложения</a:t>
            </a:r>
          </a:p>
        </p:txBody>
      </p:sp>
      <p:sp>
        <p:nvSpPr>
          <p:cNvPr id="168" name="Объект 2"/>
          <p:cNvSpPr txBox="1"/>
          <p:nvPr>
            <p:ph type="body" sz="half" idx="1"/>
          </p:nvPr>
        </p:nvSpPr>
        <p:spPr>
          <a:xfrm>
            <a:off x="213354" y="2348229"/>
            <a:ext cx="6993150" cy="4351340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С помощью достаточно обширного датасета и переводчика мы сможем оцифровать и тем самым увековечить язык. </a:t>
            </a:r>
          </a:p>
        </p:txBody>
      </p:sp>
      <p:sp>
        <p:nvSpPr>
          <p:cNvPr id="169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Заголовок 1"/>
          <p:cNvSpPr txBox="1"/>
          <p:nvPr>
            <p:ph type="ctrTitle"/>
          </p:nvPr>
        </p:nvSpPr>
        <p:spPr>
          <a:xfrm>
            <a:off x="213402" y="228694"/>
            <a:ext cx="6200198" cy="759979"/>
          </a:xfrm>
          <a:prstGeom prst="rect">
            <a:avLst/>
          </a:prstGeom>
        </p:spPr>
        <p:txBody>
          <a:bodyPr/>
          <a:lstStyle>
            <a:lvl1pPr algn="l">
              <a:defRPr sz="4400"/>
            </a:lvl1pPr>
          </a:lstStyle>
          <a:p>
            <a:pPr/>
            <a:r>
              <a:t>AI For Good Hackathon</a:t>
            </a:r>
          </a:p>
        </p:txBody>
      </p:sp>
      <p:pic>
        <p:nvPicPr>
          <p:cNvPr id="99" name="hotpng.com.png" descr="hotpng.c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1521" y="301409"/>
            <a:ext cx="599567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Сохранение вымирающего языка, путём его цифрования."/>
          <p:cNvSpPr txBox="1"/>
          <p:nvPr/>
        </p:nvSpPr>
        <p:spPr>
          <a:xfrm>
            <a:off x="218470" y="2280586"/>
            <a:ext cx="4379070" cy="130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marL="280734" indent="-280734">
              <a:spcBef>
                <a:spcPts val="1000"/>
              </a:spcBef>
              <a:defRPr sz="2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  Сохранение вымирающего языка, путём его цифрования.</a:t>
            </a:r>
          </a:p>
        </p:txBody>
      </p:sp>
      <p:sp>
        <p:nvSpPr>
          <p:cNvPr id="101" name="Заголовок 1"/>
          <p:cNvSpPr txBox="1"/>
          <p:nvPr/>
        </p:nvSpPr>
        <p:spPr>
          <a:xfrm>
            <a:off x="213607" y="1206259"/>
            <a:ext cx="4195272" cy="75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Цель работы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1902-izuchenie-inostrannogo-yazyka.jpg" descr="1902-izuchenie-inostrannogo-yazyk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9589" y="688775"/>
            <a:ext cx="7307486" cy="548061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Заголовок 1"/>
          <p:cNvSpPr txBox="1"/>
          <p:nvPr>
            <p:ph type="title"/>
          </p:nvPr>
        </p:nvSpPr>
        <p:spPr>
          <a:xfrm>
            <a:off x="216156" y="1102148"/>
            <a:ext cx="4783813" cy="1075131"/>
          </a:xfrm>
          <a:prstGeom prst="rect">
            <a:avLst/>
          </a:prstGeom>
        </p:spPr>
        <p:txBody>
          <a:bodyPr/>
          <a:lstStyle/>
          <a:p>
            <a:pPr/>
            <a:r>
              <a:t>Целевая аудитория</a:t>
            </a:r>
          </a:p>
        </p:txBody>
      </p:sp>
      <p:sp>
        <p:nvSpPr>
          <p:cNvPr id="105" name="Объект 2"/>
          <p:cNvSpPr txBox="1"/>
          <p:nvPr>
            <p:ph type="body" sz="quarter" idx="1"/>
          </p:nvPr>
        </p:nvSpPr>
        <p:spPr>
          <a:xfrm>
            <a:off x="211137" y="2290752"/>
            <a:ext cx="4454453" cy="2806907"/>
          </a:xfrm>
          <a:prstGeom prst="rect">
            <a:avLst/>
          </a:prstGeom>
        </p:spPr>
        <p:txBody>
          <a:bodyPr/>
          <a:lstStyle>
            <a:lvl1pPr marL="280734" indent="-280734">
              <a:buSzTx/>
              <a:buNone/>
            </a:lvl1pPr>
          </a:lstStyle>
          <a:p>
            <a:pPr/>
            <a:r>
              <a:t>   Программа направлена на людей изучающих историю, язык и особенности алеутских народов.</a:t>
            </a:r>
          </a:p>
        </p:txBody>
      </p:sp>
      <p:sp>
        <p:nvSpPr>
          <p:cNvPr id="106" name="Заголовок 1"/>
          <p:cNvSpPr txBox="1"/>
          <p:nvPr/>
        </p:nvSpPr>
        <p:spPr>
          <a:xfrm>
            <a:off x="213402" y="228694"/>
            <a:ext cx="6200198" cy="759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1"/>
          <p:cNvSpPr txBox="1"/>
          <p:nvPr>
            <p:ph type="title"/>
          </p:nvPr>
        </p:nvSpPr>
        <p:spPr>
          <a:xfrm>
            <a:off x="216157" y="1061032"/>
            <a:ext cx="5188774" cy="1200295"/>
          </a:xfrm>
          <a:prstGeom prst="rect">
            <a:avLst/>
          </a:prstGeom>
        </p:spPr>
        <p:txBody>
          <a:bodyPr/>
          <a:lstStyle/>
          <a:p>
            <a:pPr/>
            <a:r>
              <a:t>Интересные факты</a:t>
            </a:r>
          </a:p>
        </p:txBody>
      </p:sp>
      <p:sp>
        <p:nvSpPr>
          <p:cNvPr id="109" name="Объект 2"/>
          <p:cNvSpPr txBox="1"/>
          <p:nvPr>
            <p:ph type="body" sz="quarter" idx="1"/>
          </p:nvPr>
        </p:nvSpPr>
        <p:spPr>
          <a:xfrm>
            <a:off x="211138" y="2292212"/>
            <a:ext cx="5553677" cy="2940480"/>
          </a:xfrm>
          <a:prstGeom prst="rect">
            <a:avLst/>
          </a:prstGeom>
        </p:spPr>
        <p:txBody>
          <a:bodyPr/>
          <a:lstStyle>
            <a:lvl1pPr marL="280734" indent="-280734">
              <a:lnSpc>
                <a:spcPct val="100000"/>
              </a:lnSpc>
              <a:buSzTx/>
              <a:buNone/>
            </a:lvl1pPr>
          </a:lstStyle>
          <a:p>
            <a:pPr/>
            <a:r>
              <a:t>   Ещё в 2010 году жителей алеутских островов было около 2300 человек. На сегодняшний день их насчитывается меньше 200 человек.</a:t>
            </a:r>
          </a:p>
        </p:txBody>
      </p:sp>
      <p:grpSp>
        <p:nvGrpSpPr>
          <p:cNvPr id="112" name="Aleutian_Islands_amo_2014135_lrg.jpg"/>
          <p:cNvGrpSpPr/>
          <p:nvPr/>
        </p:nvGrpSpPr>
        <p:grpSpPr>
          <a:xfrm>
            <a:off x="5858625" y="8063"/>
            <a:ext cx="4751553" cy="3784839"/>
            <a:chOff x="0" y="0"/>
            <a:chExt cx="4751551" cy="3784837"/>
          </a:xfrm>
        </p:grpSpPr>
        <p:pic>
          <p:nvPicPr>
            <p:cNvPr id="110" name="Aleutian_Islands_amo_2014135_lrg.jpg" descr="Aleutian_Islands_amo_2014135_lrg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199" y="203199"/>
              <a:ext cx="4345152" cy="3340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Aleutian_Islands_amo_2014135_lrg.jpg" descr="Aleutian_Islands_amo_2014135_lrg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751552" cy="3784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  <p:grpSp>
        <p:nvGrpSpPr>
          <p:cNvPr id="116" name="752a66248ad4befe1a841703734c90be.png"/>
          <p:cNvGrpSpPr/>
          <p:nvPr/>
        </p:nvGrpSpPr>
        <p:grpSpPr>
          <a:xfrm>
            <a:off x="6577234" y="3405713"/>
            <a:ext cx="5553683" cy="3339851"/>
            <a:chOff x="0" y="-1"/>
            <a:chExt cx="5553681" cy="3339850"/>
          </a:xfrm>
        </p:grpSpPr>
        <p:pic>
          <p:nvPicPr>
            <p:cNvPr id="114" name="752a66248ad4befe1a841703734c90be.png" descr="752a66248ad4befe1a841703734c90b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9"/>
              <a:ext cx="5147281" cy="2895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752a66248ad4befe1a841703734c90be.png" descr="752a66248ad4befe1a841703734c90b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2"/>
              <a:ext cx="5553683" cy="3339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Заголовок 1"/>
          <p:cNvSpPr txBox="1"/>
          <p:nvPr>
            <p:ph type="title"/>
          </p:nvPr>
        </p:nvSpPr>
        <p:spPr>
          <a:xfrm>
            <a:off x="202334" y="1107813"/>
            <a:ext cx="4342877" cy="1199321"/>
          </a:xfrm>
          <a:prstGeom prst="rect">
            <a:avLst/>
          </a:prstGeom>
        </p:spPr>
        <p:txBody>
          <a:bodyPr/>
          <a:lstStyle/>
          <a:p>
            <a:pPr/>
            <a:r>
              <a:t>Стек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 </a:t>
            </a:r>
            <a:r>
              <a:t>технологий</a:t>
            </a:r>
          </a:p>
        </p:txBody>
      </p:sp>
      <p:sp>
        <p:nvSpPr>
          <p:cNvPr id="119" name="Объект 2"/>
          <p:cNvSpPr txBox="1"/>
          <p:nvPr>
            <p:ph type="body" sz="half" idx="1"/>
          </p:nvPr>
        </p:nvSpPr>
        <p:spPr>
          <a:xfrm>
            <a:off x="220212" y="2288044"/>
            <a:ext cx="5947797" cy="4093284"/>
          </a:xfrm>
          <a:prstGeom prst="rect">
            <a:avLst/>
          </a:prstGeom>
        </p:spPr>
        <p:txBody>
          <a:bodyPr/>
          <a:lstStyle/>
          <a:p>
            <a:pPr marL="280734" indent="-280734">
              <a:buSzTx/>
              <a:buNone/>
            </a:pPr>
            <a:r>
              <a:t>   Словарь построен на основе небольшого датасета, состоящего из алеутских слов и небольших предложений.</a:t>
            </a:r>
          </a:p>
          <a:p>
            <a:pPr marL="280734" indent="-280734">
              <a:buSzTx/>
              <a:buNone/>
            </a:pPr>
            <a:r>
              <a:t>   Программа, которая повзоляет найти перевод из базы знаний реализована в виде чат-бота.</a:t>
            </a:r>
          </a:p>
        </p:txBody>
      </p:sp>
      <p:pic>
        <p:nvPicPr>
          <p:cNvPr id="120" name="predictlycx_unstructured.jpg" descr="predictlycx_unstructur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4081" y="664532"/>
            <a:ext cx="5942087" cy="363407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1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2341" y="1783745"/>
            <a:ext cx="8064897" cy="500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Заголовок 1"/>
          <p:cNvSpPr txBox="1"/>
          <p:nvPr>
            <p:ph type="title"/>
          </p:nvPr>
        </p:nvSpPr>
        <p:spPr>
          <a:xfrm>
            <a:off x="222521" y="902935"/>
            <a:ext cx="7175987" cy="1200294"/>
          </a:xfrm>
          <a:prstGeom prst="rect">
            <a:avLst/>
          </a:prstGeom>
        </p:spPr>
        <p:txBody>
          <a:bodyPr/>
          <a:lstStyle/>
          <a:p>
            <a:pPr/>
            <a:r>
              <a:t>Принцип работы програмы</a:t>
            </a:r>
          </a:p>
        </p:txBody>
      </p:sp>
      <p:sp>
        <p:nvSpPr>
          <p:cNvPr id="125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  <p:pic>
        <p:nvPicPr>
          <p:cNvPr id="128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005" y="1628775"/>
            <a:ext cx="10081122" cy="509046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Заголовок 1"/>
          <p:cNvSpPr txBox="1"/>
          <p:nvPr>
            <p:ph type="title"/>
          </p:nvPr>
        </p:nvSpPr>
        <p:spPr>
          <a:xfrm>
            <a:off x="222521" y="902935"/>
            <a:ext cx="7175987" cy="1200294"/>
          </a:xfrm>
          <a:prstGeom prst="rect">
            <a:avLst/>
          </a:prstGeom>
        </p:spPr>
        <p:txBody>
          <a:bodyPr/>
          <a:lstStyle/>
          <a:p>
            <a:pPr/>
            <a:r>
              <a:t>Принцип работы програмы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 1"/>
          <p:cNvSpPr txBox="1"/>
          <p:nvPr/>
        </p:nvSpPr>
        <p:spPr>
          <a:xfrm>
            <a:off x="213402" y="270165"/>
            <a:ext cx="6200198" cy="75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AI For Good Hackathon</a:t>
            </a:r>
          </a:p>
        </p:txBody>
      </p:sp>
      <p:pic>
        <p:nvPicPr>
          <p:cNvPr id="132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786" y="1683180"/>
            <a:ext cx="7200802" cy="505520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Заголовок 1"/>
          <p:cNvSpPr txBox="1"/>
          <p:nvPr>
            <p:ph type="title"/>
          </p:nvPr>
        </p:nvSpPr>
        <p:spPr>
          <a:xfrm>
            <a:off x="222521" y="902935"/>
            <a:ext cx="7175987" cy="1200294"/>
          </a:xfrm>
          <a:prstGeom prst="rect">
            <a:avLst/>
          </a:prstGeom>
        </p:spPr>
        <p:txBody>
          <a:bodyPr/>
          <a:lstStyle/>
          <a:p>
            <a:pPr/>
            <a:r>
              <a:t>Принцип работы програмы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Заголовок 1"/>
          <p:cNvSpPr txBox="1"/>
          <p:nvPr>
            <p:ph type="title"/>
          </p:nvPr>
        </p:nvSpPr>
        <p:spPr>
          <a:xfrm>
            <a:off x="215900" y="266700"/>
            <a:ext cx="3256136" cy="1216491"/>
          </a:xfrm>
          <a:prstGeom prst="rect">
            <a:avLst/>
          </a:prstGeom>
        </p:spPr>
        <p:txBody>
          <a:bodyPr/>
          <a:lstStyle/>
          <a:p>
            <a:pPr/>
            <a:r>
              <a:t>Скриншоты</a:t>
            </a:r>
          </a:p>
        </p:txBody>
      </p:sp>
      <p:grpSp>
        <p:nvGrpSpPr>
          <p:cNvPr id="138" name="nlbagI8UaUA.jpg"/>
          <p:cNvGrpSpPr/>
          <p:nvPr/>
        </p:nvGrpSpPr>
        <p:grpSpPr>
          <a:xfrm>
            <a:off x="3690858" y="117899"/>
            <a:ext cx="3497690" cy="7205713"/>
            <a:chOff x="0" y="0"/>
            <a:chExt cx="3497688" cy="7205712"/>
          </a:xfrm>
        </p:grpSpPr>
        <p:pic>
          <p:nvPicPr>
            <p:cNvPr id="136" name="nlbagI8UaUA.jpg" descr="nlbagI8UaUA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3065889" cy="6646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nlbagI8UaUA.jpg" descr="nlbagI8UaU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97689" cy="7205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ASWzTx6gWvQ.jpg"/>
          <p:cNvGrpSpPr/>
          <p:nvPr/>
        </p:nvGrpSpPr>
        <p:grpSpPr>
          <a:xfrm>
            <a:off x="8114259" y="117899"/>
            <a:ext cx="3497690" cy="7205713"/>
            <a:chOff x="0" y="0"/>
            <a:chExt cx="3497688" cy="7205712"/>
          </a:xfrm>
        </p:grpSpPr>
        <p:pic>
          <p:nvPicPr>
            <p:cNvPr id="139" name="ASWzTx6gWvQ.jpg" descr="ASWzTx6gWvQ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3065889" cy="6646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ASWzTx6gWvQ.jpg" descr="ASWzTx6gWvQ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97689" cy="7205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